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3F24B-DA17-4CEC-561E-E5C55A21B7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97376B-6469-24A4-25AD-6D7AD23089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0DA57-390D-97F0-9003-D40B92150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42414-5424-BE08-EE82-C7BC787BC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2D1BD-27E6-CC80-0F7D-81821A709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8790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D2304-041B-055A-A193-6E510C5FF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B2825F-4EE5-BA11-503E-ADA4F04FB3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4DE6F-C704-6E03-649F-E6654176C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2A799-5D50-3541-B06D-C9AF90A3D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3CE6C-19B9-920A-0998-99E7F8295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9394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2FF6DF-9CAF-FFC7-3CC6-55363EAB9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98904-A03F-9014-18E9-C07F91285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EA0AD-0669-0229-598C-0A8AE3A3C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B9D3E-9A81-0F8C-0EF2-289EF4A8E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612D2-7A7B-3E8A-9A19-050D8D930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4090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153F4-F3BC-32D1-61B1-7CF093439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2ED7D-FEC5-2911-36AB-330A86497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0CACE-0E4A-BE53-FA64-9DB942E57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CAF10-6B68-A3B4-37E1-698EA0220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48C80-09B3-AD67-22D3-AB63CD359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9879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89D7-4D94-0019-AEFE-3782297FF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16776F-5ED3-426A-F80D-735607C081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D27C6-703E-96CC-A795-82F05B784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6D8AE-CC49-AB8E-D44B-0B41DC501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0608A-15EE-BB23-6E40-144379A2C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685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90095-FB63-3B5C-74CC-1756650B0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4742A-9B17-472F-B263-488A9FDBA9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690EB-B491-862C-2A6D-CFDA103663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02116E-2218-0442-0574-7596834FC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CAB89D-E478-7DF2-B634-7B121271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047DE4-3EBA-0DF7-B4D8-79B4DC46A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4176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544F6-F50F-799A-099E-31E233A4A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7359E2-F5AC-68EF-1DFF-7C0B4734B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16A6D3-C42C-5664-4C1E-5C880AE0A1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84A334-AE6D-18C7-1B65-7E18196A2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62137-6F46-8D71-D86C-61CF13E98B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46894E-ABAD-B1D6-BBD9-0AEFEA069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19235C-B9FA-71A9-47B0-22BEB3E63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16E874-72E0-32F8-96DB-5A25E64BF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2067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7F8C-24B6-6A1A-6D96-4E32E539F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62C6AD-09F2-7F62-9C4C-9598287D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006805-0147-81EF-073E-51B2A6E05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0E4A3E-A8FB-A289-6D78-F52B598D9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6907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286333-B802-B7DD-F694-F54720C3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2338EA-F451-3474-EFCC-690D15FC0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E4A614-E728-D4EE-A226-80618B50C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9338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E1F89-C6D8-AE36-3F31-B34A3308C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2A1D4-C176-F6D6-EF78-1E52033EA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EFCAFC-8E2A-EDA8-F337-DB455D381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6438E0-67DC-4AF6-A5FD-7B49A204E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CEE70-74BA-36F7-DED9-323C170A5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AFACAF-0E3A-E94C-5E7D-8681A9932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543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FE9E-648E-42B9-39D0-55FD34123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F660B-A6CB-3692-1722-6C28798AE7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53867-7CD8-0091-7032-9C91A8CAB0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30A27-B9D4-006B-821B-DED279AA4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1C52A-38CC-7F2F-0DCD-AA1B2297C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BAAD5B-96BF-1021-A9AB-EEDCEDC38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7511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A1C543-B0ED-9A17-9352-B352DA934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65A7A4-335E-2704-FFBF-4B2CA8BB9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A8C2C-164E-EC89-7E06-42E8B85DDA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286DB4-B572-4BC7-9733-7906B73282EA}" type="datetimeFigureOut">
              <a:rPr lang="en-IN" smtClean="0"/>
              <a:t>14-02-2026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EC3648-CF57-511F-1A6F-68BC3F1056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7726D-1678-7F7C-8A3D-44128B0C67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B9C49-8EE6-457F-8B41-A530E76163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5914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E644C143-A27C-B5B6-D9B6-8596D47D7B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8238" y="174625"/>
            <a:ext cx="7715476" cy="650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090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579"/>
    </mc:Choice>
    <mc:Fallback>
      <p:transition spd="slow" advTm="67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4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seemamanjanath1978@gmail.com</dc:creator>
  <cp:lastModifiedBy>seemamanjanath1978@gmail.com</cp:lastModifiedBy>
  <cp:revision>1</cp:revision>
  <dcterms:created xsi:type="dcterms:W3CDTF">2026-02-14T03:51:44Z</dcterms:created>
  <dcterms:modified xsi:type="dcterms:W3CDTF">2026-02-14T04:19:52Z</dcterms:modified>
</cp:coreProperties>
</file>

<file path=docProps/thumbnail.jpeg>
</file>